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3" r:id="rId3"/>
    <p:sldId id="264" r:id="rId4"/>
  </p:sldIdLst>
  <p:sldSz cx="12193588" cy="6858000"/>
  <p:notesSz cx="6858000" cy="9144000"/>
  <p:defaultTextStyle>
    <a:defPPr>
      <a:defRPr lang="es-ES"/>
    </a:defPPr>
    <a:lvl1pPr marL="0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1pPr>
    <a:lvl2pPr marL="56219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2pPr>
    <a:lvl3pPr marL="1124395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3pPr>
    <a:lvl4pPr marL="1686592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4pPr>
    <a:lvl5pPr marL="224878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5pPr>
    <a:lvl6pPr marL="2810986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6pPr>
    <a:lvl7pPr marL="3373183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7pPr>
    <a:lvl8pPr marL="3935381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8pPr>
    <a:lvl9pPr marL="4497579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BF209A-2B02-450D-A69A-B146968B4AD2}" v="1061" dt="2024-08-05T16:01:43.4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6D9F66E-5EB9-4882-86FB-DCBF35E3C3E4}" styleName="Estilo medio 4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FD0F851-EC5A-4D38-B0AD-8093EC10F338}" styleName="Estilo claro 1 - Acento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Estilo claro 1 - Acento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FECB4D8-DB02-4DC6-A0A2-4F2EBAE1DC90}" styleName="Estilo medio 1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Estilo medio 1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6"/>
    <p:restoredTop sz="94666"/>
  </p:normalViewPr>
  <p:slideViewPr>
    <p:cSldViewPr snapToGrid="0" snapToObjects="1">
      <p:cViewPr varScale="1">
        <p:scale>
          <a:sx n="90" d="100"/>
          <a:sy n="90" d="100"/>
        </p:scale>
        <p:origin x="470" y="67"/>
      </p:cViewPr>
      <p:guideLst>
        <p:guide orient="horz" pos="2161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N QUIMBAYO CASTRO" userId="1bb90464e00ae32f" providerId="Windows Live" clId="Web-{1BBF209A-2B02-450D-A69A-B146968B4AD2}"/>
    <pc:docChg chg="modSld">
      <pc:chgData name="JULIAN QUIMBAYO CASTRO" userId="1bb90464e00ae32f" providerId="Windows Live" clId="Web-{1BBF209A-2B02-450D-A69A-B146968B4AD2}" dt="2024-08-05T16:01:43.480" v="546" actId="14100"/>
      <pc:docMkLst>
        <pc:docMk/>
      </pc:docMkLst>
      <pc:sldChg chg="addSp delSp modSp">
        <pc:chgData name="JULIAN QUIMBAYO CASTRO" userId="1bb90464e00ae32f" providerId="Windows Live" clId="Web-{1BBF209A-2B02-450D-A69A-B146968B4AD2}" dt="2024-08-05T16:01:43.480" v="546" actId="14100"/>
        <pc:sldMkLst>
          <pc:docMk/>
          <pc:sldMk cId="1799348469" sldId="258"/>
        </pc:sldMkLst>
        <pc:spChg chg="mod">
          <ac:chgData name="JULIAN QUIMBAYO CASTRO" userId="1bb90464e00ae32f" providerId="Windows Live" clId="Web-{1BBF209A-2B02-450D-A69A-B146968B4AD2}" dt="2024-08-05T15:27:36.998" v="29" actId="20577"/>
          <ac:spMkLst>
            <pc:docMk/>
            <pc:sldMk cId="1799348469" sldId="258"/>
            <ac:spMk id="4" creationId="{52B0D6B5-39C9-12BF-1223-B41AF2B55D6F}"/>
          </ac:spMkLst>
        </pc:spChg>
        <pc:picChg chg="add mod modCrop">
          <ac:chgData name="JULIAN QUIMBAYO CASTRO" userId="1bb90464e00ae32f" providerId="Windows Live" clId="Web-{1BBF209A-2B02-450D-A69A-B146968B4AD2}" dt="2024-08-05T16:01:43.480" v="546" actId="14100"/>
          <ac:picMkLst>
            <pc:docMk/>
            <pc:sldMk cId="1799348469" sldId="258"/>
            <ac:picMk id="2" creationId="{1B818CFC-DBD6-B727-2CAD-779EEE5A8897}"/>
          </ac:picMkLst>
        </pc:picChg>
        <pc:picChg chg="del">
          <ac:chgData name="JULIAN QUIMBAYO CASTRO" userId="1bb90464e00ae32f" providerId="Windows Live" clId="Web-{1BBF209A-2B02-450D-A69A-B146968B4AD2}" dt="2024-08-05T15:33:11.495" v="268"/>
          <ac:picMkLst>
            <pc:docMk/>
            <pc:sldMk cId="1799348469" sldId="258"/>
            <ac:picMk id="3" creationId="{AA0D7399-E2F9-54E1-6D3E-35152E16690C}"/>
          </ac:picMkLst>
        </pc:picChg>
      </pc:sldChg>
      <pc:sldChg chg="addSp delSp modSp">
        <pc:chgData name="JULIAN QUIMBAYO CASTRO" userId="1bb90464e00ae32f" providerId="Windows Live" clId="Web-{1BBF209A-2B02-450D-A69A-B146968B4AD2}" dt="2024-08-05T15:57:54.295" v="531" actId="1076"/>
        <pc:sldMkLst>
          <pc:docMk/>
          <pc:sldMk cId="1860473838" sldId="263"/>
        </pc:sldMkLst>
        <pc:spChg chg="mod">
          <ac:chgData name="JULIAN QUIMBAYO CASTRO" userId="1bb90464e00ae32f" providerId="Windows Live" clId="Web-{1BBF209A-2B02-450D-A69A-B146968B4AD2}" dt="2024-08-05T15:57:43.108" v="527" actId="14100"/>
          <ac:spMkLst>
            <pc:docMk/>
            <pc:sldMk cId="1860473838" sldId="263"/>
            <ac:spMk id="4" creationId="{2399FAFB-0ED2-4A25-24F4-B6FEBA8BA85B}"/>
          </ac:spMkLst>
        </pc:spChg>
        <pc:picChg chg="add mod">
          <ac:chgData name="JULIAN QUIMBAYO CASTRO" userId="1bb90464e00ae32f" providerId="Windows Live" clId="Web-{1BBF209A-2B02-450D-A69A-B146968B4AD2}" dt="2024-08-05T15:57:54.295" v="531" actId="1076"/>
          <ac:picMkLst>
            <pc:docMk/>
            <pc:sldMk cId="1860473838" sldId="263"/>
            <ac:picMk id="3" creationId="{44DCA138-01C5-D955-4417-C53414E26F0C}"/>
          </ac:picMkLst>
        </pc:picChg>
        <pc:picChg chg="del">
          <ac:chgData name="JULIAN QUIMBAYO CASTRO" userId="1bb90464e00ae32f" providerId="Windows Live" clId="Web-{1BBF209A-2B02-450D-A69A-B146968B4AD2}" dt="2024-08-05T15:29:38.372" v="38"/>
          <ac:picMkLst>
            <pc:docMk/>
            <pc:sldMk cId="1860473838" sldId="263"/>
            <ac:picMk id="5122" creationId="{FF656A6F-E658-3647-59ED-2E8455EC8726}"/>
          </ac:picMkLst>
        </pc:picChg>
      </pc:sldChg>
      <pc:sldChg chg="addSp delSp modSp">
        <pc:chgData name="JULIAN QUIMBAYO CASTRO" userId="1bb90464e00ae32f" providerId="Windows Live" clId="Web-{1BBF209A-2B02-450D-A69A-B146968B4AD2}" dt="2024-08-05T15:58:35.841" v="538" actId="14100"/>
        <pc:sldMkLst>
          <pc:docMk/>
          <pc:sldMk cId="666039494" sldId="264"/>
        </pc:sldMkLst>
        <pc:spChg chg="mod">
          <ac:chgData name="JULIAN QUIMBAYO CASTRO" userId="1bb90464e00ae32f" providerId="Windows Live" clId="Web-{1BBF209A-2B02-450D-A69A-B146968B4AD2}" dt="2024-08-05T15:58:20.763" v="533" actId="1076"/>
          <ac:spMkLst>
            <pc:docMk/>
            <pc:sldMk cId="666039494" sldId="264"/>
            <ac:spMk id="4" creationId="{2399FAFB-0ED2-4A25-24F4-B6FEBA8BA85B}"/>
          </ac:spMkLst>
        </pc:spChg>
        <pc:picChg chg="add mod">
          <ac:chgData name="JULIAN QUIMBAYO CASTRO" userId="1bb90464e00ae32f" providerId="Windows Live" clId="Web-{1BBF209A-2B02-450D-A69A-B146968B4AD2}" dt="2024-08-05T15:58:35.841" v="538" actId="14100"/>
          <ac:picMkLst>
            <pc:docMk/>
            <pc:sldMk cId="666039494" sldId="264"/>
            <ac:picMk id="3" creationId="{4C49FC6E-41EA-C38B-EB31-43F48F7E97A9}"/>
          </ac:picMkLst>
        </pc:picChg>
        <pc:picChg chg="del">
          <ac:chgData name="JULIAN QUIMBAYO CASTRO" userId="1bb90464e00ae32f" providerId="Windows Live" clId="Web-{1BBF209A-2B02-450D-A69A-B146968B4AD2}" dt="2024-08-05T15:29:41.653" v="39"/>
          <ac:picMkLst>
            <pc:docMk/>
            <pc:sldMk cId="666039494" sldId="264"/>
            <ac:picMk id="4098" creationId="{39F54453-FD76-DF3D-A19C-CB2B39D62433}"/>
          </ac:picMkLst>
        </pc:picChg>
      </pc:sldChg>
      <pc:sldChg chg="modSp">
        <pc:chgData name="JULIAN QUIMBAYO CASTRO" userId="1bb90464e00ae32f" providerId="Windows Live" clId="Web-{1BBF209A-2B02-450D-A69A-B146968B4AD2}" dt="2024-08-05T15:41:28.397" v="488" actId="20577"/>
        <pc:sldMkLst>
          <pc:docMk/>
          <pc:sldMk cId="576323712" sldId="265"/>
        </pc:sldMkLst>
        <pc:spChg chg="mod">
          <ac:chgData name="JULIAN QUIMBAYO CASTRO" userId="1bb90464e00ae32f" providerId="Windows Live" clId="Web-{1BBF209A-2B02-450D-A69A-B146968B4AD2}" dt="2024-08-05T15:30:24.356" v="54" actId="20577"/>
          <ac:spMkLst>
            <pc:docMk/>
            <pc:sldMk cId="576323712" sldId="265"/>
            <ac:spMk id="4" creationId="{2399FAFB-0ED2-4A25-24F4-B6FEBA8BA85B}"/>
          </ac:spMkLst>
        </pc:spChg>
        <pc:spChg chg="mod">
          <ac:chgData name="JULIAN QUIMBAYO CASTRO" userId="1bb90464e00ae32f" providerId="Windows Live" clId="Web-{1BBF209A-2B02-450D-A69A-B146968B4AD2}" dt="2024-08-05T15:41:28.397" v="488" actId="20577"/>
          <ac:spMkLst>
            <pc:docMk/>
            <pc:sldMk cId="576323712" sldId="265"/>
            <ac:spMk id="5" creationId="{62C151B2-228A-0F1E-969B-8080FEFFDE11}"/>
          </ac:spMkLst>
        </pc:spChg>
      </pc:sldChg>
      <pc:sldChg chg="delSp modSp">
        <pc:chgData name="JULIAN QUIMBAYO CASTRO" userId="1bb90464e00ae32f" providerId="Windows Live" clId="Web-{1BBF209A-2B02-450D-A69A-B146968B4AD2}" dt="2024-08-05T15:56:54.561" v="526" actId="20577"/>
        <pc:sldMkLst>
          <pc:docMk/>
          <pc:sldMk cId="1857284823" sldId="266"/>
        </pc:sldMkLst>
        <pc:spChg chg="mod">
          <ac:chgData name="JULIAN QUIMBAYO CASTRO" userId="1bb90464e00ae32f" providerId="Windows Live" clId="Web-{1BBF209A-2B02-450D-A69A-B146968B4AD2}" dt="2024-08-05T15:56:39.296" v="520" actId="20577"/>
          <ac:spMkLst>
            <pc:docMk/>
            <pc:sldMk cId="1857284823" sldId="266"/>
            <ac:spMk id="24" creationId="{DDA4E63F-3303-C975-8BBC-BEC491F98377}"/>
          </ac:spMkLst>
        </pc:spChg>
        <pc:spChg chg="mod">
          <ac:chgData name="JULIAN QUIMBAYO CASTRO" userId="1bb90464e00ae32f" providerId="Windows Live" clId="Web-{1BBF209A-2B02-450D-A69A-B146968B4AD2}" dt="2024-08-05T15:56:54.561" v="526" actId="20577"/>
          <ac:spMkLst>
            <pc:docMk/>
            <pc:sldMk cId="1857284823" sldId="266"/>
            <ac:spMk id="55" creationId="{F988FCE3-BB69-11F2-32F6-3D51E36DD4AD}"/>
          </ac:spMkLst>
        </pc:spChg>
        <pc:picChg chg="del">
          <ac:chgData name="JULIAN QUIMBAYO CASTRO" userId="1bb90464e00ae32f" providerId="Windows Live" clId="Web-{1BBF209A-2B02-450D-A69A-B146968B4AD2}" dt="2024-08-05T15:41:39.756" v="489"/>
          <ac:picMkLst>
            <pc:docMk/>
            <pc:sldMk cId="1857284823" sldId="266"/>
            <ac:picMk id="1026" creationId="{BE770DD7-2BE1-4303-2D47-9EFDE7627B03}"/>
          </ac:picMkLst>
        </pc:picChg>
      </pc:sldChg>
      <pc:sldChg chg="addSp delSp modSp">
        <pc:chgData name="JULIAN QUIMBAYO CASTRO" userId="1bb90464e00ae32f" providerId="Windows Live" clId="Web-{1BBF209A-2B02-450D-A69A-B146968B4AD2}" dt="2024-08-05T15:44:51.817" v="507" actId="1076"/>
        <pc:sldMkLst>
          <pc:docMk/>
          <pc:sldMk cId="2048858819" sldId="267"/>
        </pc:sldMkLst>
        <pc:spChg chg="add mod">
          <ac:chgData name="JULIAN QUIMBAYO CASTRO" userId="1bb90464e00ae32f" providerId="Windows Live" clId="Web-{1BBF209A-2B02-450D-A69A-B146968B4AD2}" dt="2024-08-05T15:44:27.802" v="502" actId="20577"/>
          <ac:spMkLst>
            <pc:docMk/>
            <pc:sldMk cId="2048858819" sldId="267"/>
            <ac:spMk id="4" creationId="{D0CA3997-1890-213F-25F6-7197BB109EE1}"/>
          </ac:spMkLst>
        </pc:spChg>
        <pc:picChg chg="add mod">
          <ac:chgData name="JULIAN QUIMBAYO CASTRO" userId="1bb90464e00ae32f" providerId="Windows Live" clId="Web-{1BBF209A-2B02-450D-A69A-B146968B4AD2}" dt="2024-08-05T15:44:11.755" v="495" actId="1076"/>
          <ac:picMkLst>
            <pc:docMk/>
            <pc:sldMk cId="2048858819" sldId="267"/>
            <ac:picMk id="3" creationId="{6BE39185-D81F-3586-5FD7-2179681EEF84}"/>
          </ac:picMkLst>
        </pc:picChg>
        <pc:picChg chg="mod">
          <ac:chgData name="JULIAN QUIMBAYO CASTRO" userId="1bb90464e00ae32f" providerId="Windows Live" clId="Web-{1BBF209A-2B02-450D-A69A-B146968B4AD2}" dt="2024-08-05T15:44:31.458" v="503" actId="1076"/>
          <ac:picMkLst>
            <pc:docMk/>
            <pc:sldMk cId="2048858819" sldId="267"/>
            <ac:picMk id="5" creationId="{22C3C8B3-912B-F6F8-A68E-1AE4531C52B0}"/>
          </ac:picMkLst>
        </pc:picChg>
        <pc:picChg chg="add mod">
          <ac:chgData name="JULIAN QUIMBAYO CASTRO" userId="1bb90464e00ae32f" providerId="Windows Live" clId="Web-{1BBF209A-2B02-450D-A69A-B146968B4AD2}" dt="2024-08-05T15:44:51.817" v="507" actId="1076"/>
          <ac:picMkLst>
            <pc:docMk/>
            <pc:sldMk cId="2048858819" sldId="267"/>
            <ac:picMk id="6" creationId="{BD541166-AA8B-11B7-9E55-C2527C3643CB}"/>
          </ac:picMkLst>
        </pc:picChg>
        <pc:picChg chg="del">
          <ac:chgData name="JULIAN QUIMBAYO CASTRO" userId="1bb90464e00ae32f" providerId="Windows Live" clId="Web-{1BBF209A-2B02-450D-A69A-B146968B4AD2}" dt="2024-08-05T15:44:00.693" v="490"/>
          <ac:picMkLst>
            <pc:docMk/>
            <pc:sldMk cId="2048858819" sldId="267"/>
            <ac:picMk id="2050" creationId="{76959828-6A7C-4525-3EBF-EC8FF8989E97}"/>
          </ac:picMkLst>
        </pc:picChg>
        <pc:picChg chg="del">
          <ac:chgData name="JULIAN QUIMBAYO CASTRO" userId="1bb90464e00ae32f" providerId="Windows Live" clId="Web-{1BBF209A-2B02-450D-A69A-B146968B4AD2}" dt="2024-08-05T15:44:04.099" v="492"/>
          <ac:picMkLst>
            <pc:docMk/>
            <pc:sldMk cId="2048858819" sldId="267"/>
            <ac:picMk id="2052" creationId="{1C63059A-30AE-054F-4C74-C01D3FF9B2DC}"/>
          </ac:picMkLst>
        </pc:picChg>
        <pc:picChg chg="del">
          <ac:chgData name="JULIAN QUIMBAYO CASTRO" userId="1bb90464e00ae32f" providerId="Windows Live" clId="Web-{1BBF209A-2B02-450D-A69A-B146968B4AD2}" dt="2024-08-05T15:44:03.333" v="491"/>
          <ac:picMkLst>
            <pc:docMk/>
            <pc:sldMk cId="2048858819" sldId="267"/>
            <ac:picMk id="2054" creationId="{879F4D28-5CC2-C2B6-FA16-FCBAB8BEF477}"/>
          </ac:picMkLst>
        </pc:picChg>
      </pc:sldChg>
      <pc:sldChg chg="addSp delSp modSp">
        <pc:chgData name="JULIAN QUIMBAYO CASTRO" userId="1bb90464e00ae32f" providerId="Windows Live" clId="Web-{1BBF209A-2B02-450D-A69A-B146968B4AD2}" dt="2024-08-05T15:56:15.999" v="513" actId="1076"/>
        <pc:sldMkLst>
          <pc:docMk/>
          <pc:sldMk cId="774635298" sldId="270"/>
        </pc:sldMkLst>
        <pc:picChg chg="add mod">
          <ac:chgData name="JULIAN QUIMBAYO CASTRO" userId="1bb90464e00ae32f" providerId="Windows Live" clId="Web-{1BBF209A-2B02-450D-A69A-B146968B4AD2}" dt="2024-08-05T15:56:14.296" v="512" actId="1076"/>
          <ac:picMkLst>
            <pc:docMk/>
            <pc:sldMk cId="774635298" sldId="270"/>
            <ac:picMk id="3" creationId="{50F302C5-5696-48E8-4869-047A6072E55E}"/>
          </ac:picMkLst>
        </pc:picChg>
        <pc:picChg chg="del">
          <ac:chgData name="JULIAN QUIMBAYO CASTRO" userId="1bb90464e00ae32f" providerId="Windows Live" clId="Web-{1BBF209A-2B02-450D-A69A-B146968B4AD2}" dt="2024-08-05T15:45:19.223" v="508"/>
          <ac:picMkLst>
            <pc:docMk/>
            <pc:sldMk cId="774635298" sldId="270"/>
            <ac:picMk id="6" creationId="{FDC935C2-8B2E-D615-D1FA-DD9946398F62}"/>
          </ac:picMkLst>
        </pc:picChg>
        <pc:picChg chg="mod">
          <ac:chgData name="JULIAN QUIMBAYO CASTRO" userId="1bb90464e00ae32f" providerId="Windows Live" clId="Web-{1BBF209A-2B02-450D-A69A-B146968B4AD2}" dt="2024-08-05T15:56:15.999" v="513" actId="1076"/>
          <ac:picMkLst>
            <pc:docMk/>
            <pc:sldMk cId="774635298" sldId="270"/>
            <ac:picMk id="7" creationId="{9C7439E4-DB7A-897E-3CB3-2F7F8134592D}"/>
          </ac:picMkLst>
        </pc:pic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B08DA41-61FB-244B-A279-91BD97CDB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1" y="1600200"/>
            <a:ext cx="1097423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09/08/2024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27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352" y="274638"/>
            <a:ext cx="2743557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0" y="274638"/>
            <a:ext cx="8027446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09/08/2024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120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1D69CAD-EBB2-5A42-989F-E9AE1EEBA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33" y="0"/>
            <a:ext cx="12180722" cy="6858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BFE3CA-17F0-3E42-92B0-C63C49C949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261" y="1388"/>
            <a:ext cx="12187066" cy="68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211" y="4406902"/>
            <a:ext cx="10364550" cy="1362075"/>
          </a:xfrm>
          <a:prstGeom prst="rect">
            <a:avLst/>
          </a:prstGeom>
        </p:spPr>
        <p:txBody>
          <a:bodyPr anchor="t"/>
          <a:lstStyle>
            <a:lvl1pPr algn="l">
              <a:defRPr sz="4819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3211" y="2906715"/>
            <a:ext cx="103645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44">
                <a:solidFill>
                  <a:schemeClr val="tx1">
                    <a:tint val="75000"/>
                  </a:schemeClr>
                </a:solidFill>
              </a:defRPr>
            </a:lvl1pPr>
            <a:lvl2pPr marL="549164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2pPr>
            <a:lvl3pPr marL="1098327" indent="0">
              <a:buNone/>
              <a:defRPr sz="1954">
                <a:solidFill>
                  <a:schemeClr val="tx1">
                    <a:tint val="75000"/>
                  </a:schemeClr>
                </a:solidFill>
              </a:defRPr>
            </a:lvl3pPr>
            <a:lvl4pPr marL="164749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219665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74581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329498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8441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439330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09/08/2024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19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7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840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09/08/2024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46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679" y="1535113"/>
            <a:ext cx="5387619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79" y="2174876"/>
            <a:ext cx="5387619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4176" y="1535113"/>
            <a:ext cx="538973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4176" y="2174876"/>
            <a:ext cx="5389735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09/08/2024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7240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09/08/2024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00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09/08/2024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7355" y="273051"/>
            <a:ext cx="6816554" cy="5853113"/>
          </a:xfrm>
          <a:prstGeom prst="rect">
            <a:avLst/>
          </a:prstGeom>
        </p:spPr>
        <p:txBody>
          <a:bodyPr/>
          <a:lstStyle>
            <a:lvl1pPr>
              <a:defRPr sz="3907"/>
            </a:lvl1pPr>
            <a:lvl2pPr>
              <a:defRPr sz="3387"/>
            </a:lvl2pPr>
            <a:lvl3pPr>
              <a:defRPr sz="2865"/>
            </a:lvl3pPr>
            <a:lvl4pPr>
              <a:defRPr sz="2344"/>
            </a:lvl4pPr>
            <a:lvl5pPr>
              <a:defRPr sz="2344"/>
            </a:lvl5pPr>
            <a:lvl6pPr>
              <a:defRPr sz="2344"/>
            </a:lvl6pPr>
            <a:lvl7pPr>
              <a:defRPr sz="2344"/>
            </a:lvl7pPr>
            <a:lvl8pPr>
              <a:defRPr sz="2344"/>
            </a:lvl8pPr>
            <a:lvl9pPr>
              <a:defRPr sz="234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09/08/2024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40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029" y="4800599"/>
            <a:ext cx="7316153" cy="56673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90029" y="612777"/>
            <a:ext cx="7316153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907"/>
            </a:lvl1pPr>
            <a:lvl2pPr marL="549164" indent="0">
              <a:buNone/>
              <a:defRPr sz="3387"/>
            </a:lvl2pPr>
            <a:lvl3pPr marL="1098327" indent="0">
              <a:buNone/>
              <a:defRPr sz="2865"/>
            </a:lvl3pPr>
            <a:lvl4pPr marL="1647491" indent="0">
              <a:buNone/>
              <a:defRPr sz="2344"/>
            </a:lvl4pPr>
            <a:lvl5pPr marL="2196653" indent="0">
              <a:buNone/>
              <a:defRPr sz="2344"/>
            </a:lvl5pPr>
            <a:lvl6pPr marL="2745817" indent="0">
              <a:buNone/>
              <a:defRPr sz="2344"/>
            </a:lvl6pPr>
            <a:lvl7pPr marL="3294981" indent="0">
              <a:buNone/>
              <a:defRPr sz="2344"/>
            </a:lvl7pPr>
            <a:lvl8pPr marL="3844144" indent="0">
              <a:buNone/>
              <a:defRPr sz="2344"/>
            </a:lvl8pPr>
            <a:lvl9pPr marL="4393308" indent="0">
              <a:buNone/>
              <a:defRPr sz="2344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90029" y="5367339"/>
            <a:ext cx="7316153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09/08/2024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6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E719049-0792-3C47-8B7F-6A2B8796E36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61" y="0"/>
            <a:ext cx="12187066" cy="6858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3BDCB3-BDA9-9F48-A911-03AD84A9103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6433" y="3172"/>
            <a:ext cx="12180722" cy="685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49164" rtl="0" eaLnBrk="1" latinLnBrk="0" hangingPunct="1">
        <a:spcBef>
          <a:spcPct val="0"/>
        </a:spcBef>
        <a:buNone/>
        <a:defRPr sz="5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872" indent="-411872" algn="l" defTabSz="549164" rtl="0" eaLnBrk="1" latinLnBrk="0" hangingPunct="1">
        <a:spcBef>
          <a:spcPct val="20000"/>
        </a:spcBef>
        <a:buFont typeface="Arial"/>
        <a:buChar char="•"/>
        <a:defRPr sz="3907" kern="1200">
          <a:solidFill>
            <a:schemeClr val="tx1"/>
          </a:solidFill>
          <a:latin typeface="+mn-lt"/>
          <a:ea typeface="+mn-ea"/>
          <a:cs typeface="+mn-cs"/>
        </a:defRPr>
      </a:lvl1pPr>
      <a:lvl2pPr marL="892390" indent="-343228" algn="l" defTabSz="549164" rtl="0" eaLnBrk="1" latinLnBrk="0" hangingPunct="1">
        <a:spcBef>
          <a:spcPct val="20000"/>
        </a:spcBef>
        <a:buFont typeface="Arial"/>
        <a:buChar char="–"/>
        <a:defRPr sz="3387" kern="1200">
          <a:solidFill>
            <a:schemeClr val="tx1"/>
          </a:solidFill>
          <a:latin typeface="+mn-lt"/>
          <a:ea typeface="+mn-ea"/>
          <a:cs typeface="+mn-cs"/>
        </a:defRPr>
      </a:lvl2pPr>
      <a:lvl3pPr marL="1372909" indent="-274582" algn="l" defTabSz="549164" rtl="0" eaLnBrk="1" latinLnBrk="0" hangingPunct="1">
        <a:spcBef>
          <a:spcPct val="20000"/>
        </a:spcBef>
        <a:buFont typeface="Arial"/>
        <a:buChar char="•"/>
        <a:defRPr sz="2865" kern="1200">
          <a:solidFill>
            <a:schemeClr val="tx1"/>
          </a:solidFill>
          <a:latin typeface="+mn-lt"/>
          <a:ea typeface="+mn-ea"/>
          <a:cs typeface="+mn-cs"/>
        </a:defRPr>
      </a:lvl3pPr>
      <a:lvl4pPr marL="1922071" indent="-274582" algn="l" defTabSz="549164" rtl="0" eaLnBrk="1" latinLnBrk="0" hangingPunct="1">
        <a:spcBef>
          <a:spcPct val="20000"/>
        </a:spcBef>
        <a:buFont typeface="Arial"/>
        <a:buChar char="–"/>
        <a:defRPr sz="2344" kern="1200">
          <a:solidFill>
            <a:schemeClr val="tx1"/>
          </a:solidFill>
          <a:latin typeface="+mn-lt"/>
          <a:ea typeface="+mn-ea"/>
          <a:cs typeface="+mn-cs"/>
        </a:defRPr>
      </a:lvl4pPr>
      <a:lvl5pPr marL="2471236" indent="-274582" algn="l" defTabSz="549164" rtl="0" eaLnBrk="1" latinLnBrk="0" hangingPunct="1">
        <a:spcBef>
          <a:spcPct val="20000"/>
        </a:spcBef>
        <a:buFont typeface="Arial"/>
        <a:buChar char="»"/>
        <a:defRPr sz="2344" kern="1200">
          <a:solidFill>
            <a:schemeClr val="tx1"/>
          </a:solidFill>
          <a:latin typeface="+mn-lt"/>
          <a:ea typeface="+mn-ea"/>
          <a:cs typeface="+mn-cs"/>
        </a:defRPr>
      </a:lvl5pPr>
      <a:lvl6pPr marL="3020399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6pPr>
      <a:lvl7pPr marL="3569563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7pPr>
      <a:lvl8pPr marL="4118726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8pPr>
      <a:lvl9pPr marL="4667890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1pPr>
      <a:lvl2pPr marL="54916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9832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3pPr>
      <a:lvl4pPr marL="164749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4pPr>
      <a:lvl5pPr marL="2196653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5pPr>
      <a:lvl6pPr marL="274581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6pPr>
      <a:lvl7pPr marL="329498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7pPr>
      <a:lvl8pPr marL="384414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8pPr>
      <a:lvl9pPr marL="4393308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52B0D6B5-39C9-12BF-1223-B41AF2B55D6F}"/>
              </a:ext>
            </a:extLst>
          </p:cNvPr>
          <p:cNvSpPr txBox="1"/>
          <p:nvPr/>
        </p:nvSpPr>
        <p:spPr>
          <a:xfrm>
            <a:off x="439838" y="706056"/>
            <a:ext cx="4109013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CO" sz="2800" b="1" dirty="0">
                <a:solidFill>
                  <a:schemeClr val="bg1"/>
                </a:solidFill>
                <a:cs typeface="Calibri"/>
              </a:rPr>
              <a:t>Análisis de Sistemas G1</a:t>
            </a:r>
          </a:p>
          <a:p>
            <a:pPr algn="ctr"/>
            <a:endParaRPr lang="es-CO" sz="2800" b="1" dirty="0">
              <a:solidFill>
                <a:schemeClr val="bg1"/>
              </a:solidFill>
            </a:endParaRPr>
          </a:p>
          <a:p>
            <a:pPr algn="ctr"/>
            <a:endParaRPr lang="es-CO" sz="2800" b="1" dirty="0">
              <a:solidFill>
                <a:schemeClr val="bg1"/>
              </a:solidFill>
            </a:endParaRPr>
          </a:p>
          <a:p>
            <a:pPr algn="ctr"/>
            <a:r>
              <a:rPr lang="es-CO" sz="2800" b="1" dirty="0">
                <a:solidFill>
                  <a:schemeClr val="bg1"/>
                </a:solidFill>
              </a:rPr>
              <a:t>Semana 1</a:t>
            </a:r>
          </a:p>
          <a:p>
            <a:pPr algn="ctr"/>
            <a:r>
              <a:rPr lang="es-CO" sz="2800" b="1" dirty="0">
                <a:solidFill>
                  <a:schemeClr val="bg1"/>
                </a:solidFill>
              </a:rPr>
              <a:t>Identificar la Necesidad</a:t>
            </a:r>
          </a:p>
        </p:txBody>
      </p:sp>
      <p:pic>
        <p:nvPicPr>
          <p:cNvPr id="1028" name="Picture 4" descr="fmesasc blog: Optimitzación de programario">
            <a:extLst>
              <a:ext uri="{FF2B5EF4-FFF2-40B4-BE49-F238E27FC236}">
                <a16:creationId xmlns:a16="http://schemas.microsoft.com/office/drawing/2014/main" id="{80EE862A-359F-5831-595E-6067169C2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4133" y="1507354"/>
            <a:ext cx="5504922" cy="2505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9348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C7033B3-7F62-4FA6-A164-5EFE2DDF5768}"/>
              </a:ext>
            </a:extLst>
          </p:cNvPr>
          <p:cNvSpPr txBox="1"/>
          <p:nvPr/>
        </p:nvSpPr>
        <p:spPr>
          <a:xfrm>
            <a:off x="3229336" y="229868"/>
            <a:ext cx="41437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El proyecto</a:t>
            </a:r>
          </a:p>
          <a:p>
            <a:pPr algn="ctr"/>
            <a:r>
              <a:rPr lang="es-CO" sz="2000" b="1" dirty="0" err="1">
                <a:solidFill>
                  <a:schemeClr val="accent1"/>
                </a:solidFill>
              </a:rPr>
              <a:t>Subject</a:t>
            </a:r>
            <a:r>
              <a:rPr lang="es-CO" sz="2000" b="1" dirty="0">
                <a:solidFill>
                  <a:schemeClr val="accent1"/>
                </a:solidFill>
              </a:rPr>
              <a:t> </a:t>
            </a:r>
            <a:r>
              <a:rPr lang="es-CO" sz="2000" b="1" dirty="0" err="1">
                <a:solidFill>
                  <a:schemeClr val="accent1"/>
                </a:solidFill>
              </a:rPr>
              <a:t>Justification</a:t>
            </a:r>
            <a:endParaRPr lang="es-CO" sz="2000" b="1" dirty="0">
              <a:solidFill>
                <a:schemeClr val="accent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DC2CD46-E38A-0C6E-4552-597F2DDE01E9}"/>
              </a:ext>
            </a:extLst>
          </p:cNvPr>
          <p:cNvSpPr txBox="1"/>
          <p:nvPr/>
        </p:nvSpPr>
        <p:spPr>
          <a:xfrm>
            <a:off x="5913362" y="5150748"/>
            <a:ext cx="1679167" cy="2616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s-ES" sz="105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/>
                <a:cs typeface="Calibri"/>
              </a:rPr>
              <a:t>Fuente: IA -GPT</a:t>
            </a:r>
            <a:endParaRPr lang="es-ES" sz="105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+mj-lt"/>
              <a:cs typeface="Calibri"/>
            </a:endParaRPr>
          </a:p>
        </p:txBody>
      </p:sp>
      <p:pic>
        <p:nvPicPr>
          <p:cNvPr id="1026" name="Picture 2" descr="Ingeniería de Requerimientos Parte I">
            <a:extLst>
              <a:ext uri="{FF2B5EF4-FFF2-40B4-BE49-F238E27FC236}">
                <a16:creationId xmlns:a16="http://schemas.microsoft.com/office/drawing/2014/main" id="{725DC73F-A1AE-E19B-1733-35BAF1FF22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1627" y="675544"/>
            <a:ext cx="8188748" cy="550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CDC6BFB-B042-8CA8-1BBA-26DA3EFF92E6}"/>
              </a:ext>
            </a:extLst>
          </p:cNvPr>
          <p:cNvSpPr txBox="1"/>
          <p:nvPr/>
        </p:nvSpPr>
        <p:spPr>
          <a:xfrm>
            <a:off x="9054496" y="6182456"/>
            <a:ext cx="1679167" cy="2616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s-ES" sz="105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/>
                <a:cs typeface="Calibri"/>
              </a:rPr>
              <a:t>Fuente: </a:t>
            </a:r>
            <a:r>
              <a:rPr lang="es-ES" sz="1050" dirty="0">
                <a:solidFill>
                  <a:srgbClr val="000000"/>
                </a:solidFill>
                <a:highlight>
                  <a:srgbClr val="FFFFFF"/>
                </a:highlight>
                <a:latin typeface="Calibri"/>
                <a:cs typeface="Calibri"/>
              </a:rPr>
              <a:t>Google</a:t>
            </a:r>
            <a:endParaRPr lang="es-ES" sz="105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0473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C7033B3-7F62-4FA6-A164-5EFE2DDF5768}"/>
              </a:ext>
            </a:extLst>
          </p:cNvPr>
          <p:cNvSpPr txBox="1"/>
          <p:nvPr/>
        </p:nvSpPr>
        <p:spPr>
          <a:xfrm>
            <a:off x="3229336" y="229868"/>
            <a:ext cx="4143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Requerimientos a nivel Técnico</a:t>
            </a:r>
            <a:endParaRPr lang="es-CO" sz="2000" b="1" dirty="0">
              <a:solidFill>
                <a:schemeClr val="accent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399FAFB-0ED2-4A25-24F4-B6FEBA8BA85B}"/>
              </a:ext>
            </a:extLst>
          </p:cNvPr>
          <p:cNvSpPr txBox="1"/>
          <p:nvPr/>
        </p:nvSpPr>
        <p:spPr>
          <a:xfrm>
            <a:off x="530101" y="1249985"/>
            <a:ext cx="11133386" cy="480131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s-ES" sz="1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/>
                <a:cs typeface="Calibri"/>
              </a:rPr>
              <a:t>RF01: El sistema debe automatizar el registro de préstamos y devoluciones de libros, utilizando tecnología como RFID para el control automático.</a:t>
            </a:r>
          </a:p>
          <a:p>
            <a:pPr algn="just"/>
            <a:endParaRPr lang="es-ES" sz="18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alibri"/>
              <a:cs typeface="Calibri"/>
            </a:endParaRPr>
          </a:p>
          <a:p>
            <a:pPr algn="just"/>
            <a:r>
              <a:rPr lang="es-ES" sz="1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/>
                <a:cs typeface="Calibri"/>
              </a:rPr>
              <a:t>RF02: El sistema debe permitir la reserva de libros en línea, facilitando a los usuarios apartar libros desde cualquier lugar.</a:t>
            </a:r>
          </a:p>
          <a:p>
            <a:pPr algn="just"/>
            <a:endParaRPr lang="es-ES" sz="18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alibri"/>
              <a:cs typeface="Calibri"/>
            </a:endParaRPr>
          </a:p>
          <a:p>
            <a:pPr algn="just"/>
            <a:r>
              <a:rPr lang="es-ES" sz="1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/>
                <a:cs typeface="Calibri"/>
              </a:rPr>
              <a:t>RF03: La interfaz gráfica del sistema debe ser intuitiva y accesible, permitiendo una fácil búsqueda de libros y el seguimiento del historial de préstamos.</a:t>
            </a:r>
          </a:p>
          <a:p>
            <a:pPr algn="just"/>
            <a:endParaRPr lang="es-ES" sz="18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alibri"/>
              <a:cs typeface="Calibri"/>
            </a:endParaRPr>
          </a:p>
          <a:p>
            <a:pPr algn="just"/>
            <a:r>
              <a:rPr lang="es-ES" sz="1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/>
                <a:cs typeface="Calibri"/>
              </a:rPr>
              <a:t>RF04: El sistema debe ofrecer recomendaciones de lectura personalizadas basadas en las preferencias y el historial de lectura de cada usuario.</a:t>
            </a:r>
          </a:p>
          <a:p>
            <a:pPr algn="just"/>
            <a:endParaRPr lang="es-ES" sz="18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alibri"/>
              <a:cs typeface="Calibri"/>
            </a:endParaRPr>
          </a:p>
          <a:p>
            <a:pPr algn="just"/>
            <a:r>
              <a:rPr lang="es-ES" sz="1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/>
                <a:cs typeface="Calibri"/>
              </a:rPr>
              <a:t>RF05: El sistema debe tener un nombre adecuado que refleje su propósito y funcionalidad, como "Biblioteca Ágil" o "Lectura Inteligente."</a:t>
            </a:r>
          </a:p>
          <a:p>
            <a:pPr algn="just"/>
            <a:endParaRPr lang="es-ES" sz="18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alibri"/>
              <a:cs typeface="Calibri"/>
            </a:endParaRPr>
          </a:p>
          <a:p>
            <a:pPr algn="just"/>
            <a:r>
              <a:rPr lang="es-ES" sz="1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/>
                <a:cs typeface="Calibri"/>
              </a:rPr>
              <a:t>RF06: El sistema debe implementar medidas de seguridad y privacidad para proteger la información personal de los usuarios y gestionar de manera segura las cuentas de usuario.</a:t>
            </a:r>
            <a:endParaRPr lang="es-ES" sz="18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645876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</TotalTime>
  <Words>177</Words>
  <Application>Microsoft Office PowerPoint</Application>
  <PresentationFormat>Personalizado</PresentationFormat>
  <Paragraphs>21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Katherine Bello</dc:creator>
  <cp:lastModifiedBy>Jes�s Ariel Gonz�lez Bonilla</cp:lastModifiedBy>
  <cp:revision>119</cp:revision>
  <dcterms:created xsi:type="dcterms:W3CDTF">2020-08-21T13:03:05Z</dcterms:created>
  <dcterms:modified xsi:type="dcterms:W3CDTF">2024-08-09T23:21:30Z</dcterms:modified>
</cp:coreProperties>
</file>

<file path=docProps/thumbnail.jpeg>
</file>